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75ef58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75ef58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75ef5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e75ef5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75ef58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75ef58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f53637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0f53637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e2655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e2655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e340f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e340f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be340f7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be340f7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e340f7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be340f7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be340f7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be340f7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e340f7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e340f7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e340f7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e340f7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5ef5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5ef5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75ef58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75ef58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ml2020spring-hw9" TargetMode="External"/><Relationship Id="rId4" Type="http://schemas.openxmlformats.org/officeDocument/2006/relationships/hyperlink" Target="https://reurl.cc/Qdn7Mo" TargetMode="External"/><Relationship Id="rId5" Type="http://schemas.openxmlformats.org/officeDocument/2006/relationships/hyperlink" Target="https://reurl.cc/O17XO9" TargetMode="External"/><Relationship Id="rId6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nford.edu/~shervine/teaching/cs-229/cheatsheet-unsupervised-learning" TargetMode="External"/><Relationship Id="rId4" Type="http://schemas.openxmlformats.org/officeDocument/2006/relationships/hyperlink" Target="http://www.mit.edu/~9.54/fall14/slides/Class13.pdf" TargetMode="External"/><Relationship Id="rId5" Type="http://schemas.openxmlformats.org/officeDocument/2006/relationships/hyperlink" Target="https://sites.google.com/view/berkeley-cs294-158-sp20/home?fbclid=IwAR1Xq42PRs5dlqDkvX9e847jGKtgVknOjaAwxMFvTZ7AynhG3JgpNfeiLh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HW9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ntu-ml-2020spring-ta@googlegroups.com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(2%) 在 autoencoder 的訓練過程中，至少挑選 10 個 checkpoints。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200"/>
              <a:t>請用 model 的 reconstruction error (用</a:t>
            </a:r>
            <a:r>
              <a:rPr lang="zh-TW" sz="1200"/>
              <a:t>所有的 trainX 計算 MSE</a:t>
            </a:r>
            <a:r>
              <a:rPr lang="zh-TW" sz="1200"/>
              <a:t>) 和 val accuracy 對</a:t>
            </a:r>
            <a:r>
              <a:rPr lang="zh-TW" sz="1200"/>
              <a:t>那些 checkpoints </a:t>
            </a:r>
            <a:r>
              <a:rPr lang="zh-TW" sz="1200"/>
              <a:t>作圖。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簡單說明你觀察到的現象。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25" y="1927150"/>
            <a:ext cx="3005475" cy="2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35375" y="4032400"/>
            <a:ext cx="3800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作圖範例，同學最好另外在橫軸標出單位，例如這幾個點是在第幾個 steps (或是 epochs) 儲存的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</a:t>
            </a:r>
            <a:r>
              <a:rPr lang="zh-TW" sz="1800"/>
              <a:t>/2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train_baseline.py, train_improved,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</a:t>
            </a:r>
            <a:r>
              <a:rPr lang="zh-TW"/>
              <a:t>使用在 </a:t>
            </a:r>
            <a:r>
              <a:rPr lang="zh-TW"/>
              <a:t>Report Problem 1 的 baseline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checkpoints/improved.pth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improved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checkpoints/best.pth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你在 Kaggle 上面最高分的 model，也是 Report Problem 2 的 model (可以和 checkpoints/improved.pth 一樣)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141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2/2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35000" y="7850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hw9_best.sh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用同學繳交上來的 checkpoints/best.pth 執行testing，也就是降維+預測的部分，要跟kaggle上你的最高分數差不多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zh-TW" sz="1200"/>
              <a:t>用法: bash hw9_best.sh &lt;trainX_npy&gt; &lt;checkpoint&gt; &lt;prediction_path&gt;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trainX_npy: 助教這邊存放 trainX.npy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checkpoint: 助教這邊存放 model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prediction_path: 助教這邊存放 prediction 的路徑，請同學不要寫死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範例: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bash hw9_best.sh ~/data/trainX.npy ~/chekpoints/best.pth ~/saved/prediction.csv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train_baseline.sh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說明：訓練 Report Problem 1 的 baseline model，可以 reproduce 同學繳交上來的 checkpoints/baseline.pth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zh-TW" sz="1200"/>
              <a:t>用法: bash train_baseline.sh &lt;trainX_npy&gt; &lt;checkpoint&gt;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trainX_npy: 助教這邊存放 trainX.npy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checkpoint: 訓練完 model 之後要存檔的路徑，請同學不要寫死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範例: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bash train_bashline.sh ~/data/trainX.npy ~/chekpoints/baseline.pth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train_improved.sh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用法同上，能 reproduce 同學繳交上來的 checkpoints/improved.pth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train_best.sh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用法同上，能 reproduce 同學繳交上來的 checkpoints/best.pth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請務必在訓練過程中，隨時存取參數。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請同學確保你上傳的程式所產生的結果，會跟你在 Kaggle上的結果一致，基本上誤差在 </a:t>
            </a:r>
            <a:r>
              <a:rPr b="1" lang="zh-TW" sz="2400">
                <a:solidFill>
                  <a:srgbClr val="FF0000"/>
                </a:solidFill>
              </a:rPr>
              <a:t>±0.03 </a:t>
            </a:r>
            <a:r>
              <a:rPr lang="zh-TW" sz="2400"/>
              <a:t>之間都屬於一致，若超過以上範圍，Kaggle 將不予計分。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Testing執行時間上限為 </a:t>
            </a:r>
            <a:r>
              <a:rPr b="1" lang="zh-TW" sz="2400">
                <a:solidFill>
                  <a:srgbClr val="FF0000"/>
                </a:solidFill>
              </a:rPr>
              <a:t>10 </a:t>
            </a:r>
            <a:r>
              <a:rPr lang="zh-TW" sz="2400"/>
              <a:t>分鐘。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Training</a:t>
            </a:r>
            <a:r>
              <a:rPr lang="zh-TW" sz="2400"/>
              <a:t>執行時間上限為 </a:t>
            </a:r>
            <a:r>
              <a:rPr b="1" lang="zh-TW" sz="2400">
                <a:solidFill>
                  <a:srgbClr val="FF0000"/>
                </a:solidFill>
              </a:rPr>
              <a:t>30 </a:t>
            </a:r>
            <a:r>
              <a:rPr lang="zh-TW" sz="2400"/>
              <a:t>分鐘。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Kaggle: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https://www.kaggle.com/c/ml2020spring-hw9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https://reurl.cc/Qdn7Mo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https://reurl.cc/O17XO9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outline </a:t>
            </a:r>
            <a:r>
              <a:rPr lang="zh-TW" sz="1800"/>
              <a:t>1/6</a:t>
            </a:r>
            <a:endParaRPr sz="18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目標：分辨給定的兩張 images 是否為風景 (</a:t>
            </a:r>
            <a:r>
              <a:rPr lang="zh-TW"/>
              <a:t>植物也算風景 e.g., 一片葉子</a:t>
            </a:r>
            <a:r>
              <a:rPr lang="zh-TW"/>
              <a:t>)。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除了 image 都是 32*32*3 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只能用我們給的 data，不能使用額外的 dataset ，也不能使用額外資料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0" y="2999200"/>
            <a:ext cx="2927900" cy="19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00" y="2999200"/>
            <a:ext cx="4387299" cy="19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736625" y="3659175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data </a:t>
            </a:r>
            <a:r>
              <a:rPr lang="zh-TW" sz="1800"/>
              <a:t>2/6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請同學以</a:t>
            </a:r>
            <a:r>
              <a:rPr lang="zh-TW" sz="1400"/>
              <a:t> np.load() 讀入資料，valX.npy 和 valY.npy 只用來檢驗我們的訓練效果，</a:t>
            </a:r>
            <a:r>
              <a:rPr lang="zh-TW" sz="1400">
                <a:solidFill>
                  <a:srgbClr val="FF0000"/>
                </a:solidFill>
              </a:rPr>
              <a:t>不能用來訓練</a:t>
            </a:r>
            <a:r>
              <a:rPr lang="zh-TW" sz="1400"/>
              <a:t>。</a:t>
            </a:r>
            <a:endParaRPr baseline="-25000" sz="14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trainX.npy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8500 張 RGB 圖片，大小都是 32*32*3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</a:t>
            </a:r>
            <a:r>
              <a:rPr lang="zh-TW" sz="1200"/>
              <a:t>(8500, 32, 32, 3)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valX</a:t>
            </a:r>
            <a:r>
              <a:rPr lang="zh-TW" sz="1200"/>
              <a:t>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500 張 RGB 圖片，大小都是 32*32*3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(500,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valY.npy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對應 valX.npy 的 label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shape為 (500,)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</a:t>
            </a:r>
            <a:r>
              <a:rPr lang="zh-TW" sz="1800"/>
              <a:t>3</a:t>
            </a:r>
            <a:r>
              <a:rPr lang="zh-TW" sz="1800"/>
              <a:t>/6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如果直接在原本的 image 上做 cluster，結果會很差（有很多冗餘資訊）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→</a:t>
            </a:r>
            <a:r>
              <a:rPr lang="zh-TW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為了找出這個更好的方式，可以先將原始 image 做 dimension reduction，用比較少的維度來描述一張 image</a:t>
            </a:r>
            <a:br>
              <a:rPr lang="zh-TW"/>
            </a:br>
            <a:r>
              <a:rPr lang="zh-TW"/>
              <a:t>e.g., autoencoder, PCA, SVD, t-SNE.  </a:t>
            </a:r>
            <a:br>
              <a:rPr lang="zh-TW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requirements </a:t>
            </a:r>
            <a:r>
              <a:rPr lang="zh-TW" sz="1800"/>
              <a:t>4</a:t>
            </a:r>
            <a:r>
              <a:rPr lang="zh-TW" sz="1800"/>
              <a:t>/6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47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請實作用 </a:t>
            </a:r>
            <a:r>
              <a:rPr b="1" lang="zh-TW"/>
              <a:t>autoencoder</a:t>
            </a:r>
            <a:r>
              <a:rPr lang="zh-TW"/>
              <a:t> 將 8500 張圖片降維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再利用降維過的 latent code 做分類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預測 8500 筆測資是否來自相同的 dataset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註：實作的方法需含有 autoencoder，但還是可以將其他的降維方法一起搭配使用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5</a:t>
            </a:r>
            <a:r>
              <a:rPr lang="zh-TW" sz="1800"/>
              <a:t>/6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接著對降維過後的數據做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可以試試 K-means</a:t>
            </a:r>
            <a:br>
              <a:rPr lang="zh-TW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6</a:t>
            </a:r>
            <a:r>
              <a:rPr lang="zh-TW" sz="1800"/>
              <a:t>/6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35000" y="895250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二次降維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SOTA Unsupervised Learning: MoCo, SimCLR (有興趣的同學可以去看論文)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看看網路上的 unsupervised learning 內容</a:t>
            </a:r>
            <a:endParaRPr sz="16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https://stanford.edu/~shervine/teaching/cs-229/cheatsheet-unsupervised-learning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http://www.mit.edu/~9.54/fall14/slides/Class13.pdf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https://sites.google.com/view/berkeley-cs294-158-sp20/home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</a:t>
            </a:r>
            <a:r>
              <a:rPr lang="zh-TW" sz="1800"/>
              <a:t>/3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(3%) 請至少使用兩種方法 (autoencoder 架構、optimizer、data preprocessing、後續降維方法、clustering 算法等等) 來改進 baseline code 的 accuracy。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記錄</a:t>
            </a:r>
            <a:r>
              <a:rPr lang="zh-TW" sz="1400"/>
              <a:t>改進前</a:t>
            </a:r>
            <a:r>
              <a:rPr lang="zh-TW"/>
              <a:t>、</a:t>
            </a:r>
            <a:r>
              <a:rPr lang="zh-TW" sz="1400"/>
              <a:t>後的 accuracy 分別為多少</a:t>
            </a:r>
            <a:r>
              <a:rPr lang="zh-TW"/>
              <a:t>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使用改進前、後的方法，分別將 val data 的降維結果 (embedding) 與他們對應的 label 畫出來。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盡量詳細說明你做了哪些改進。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88" y="2477900"/>
            <a:ext cx="36290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249875" y="4187625"/>
            <a:ext cx="4818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作圖範例，report 中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需要畫兩張圖：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baseline model、improved model 各一張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(1%) 使用你 accuracy 最高的 autoencoder，從 trainX 中，取出 index 1, 2, 3, 6, 7, 9 這 6 張圖片。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畫出他們的原圖</a:t>
            </a:r>
            <a:r>
              <a:rPr lang="zh-TW"/>
              <a:t>以及 r</a:t>
            </a:r>
            <a:r>
              <a:rPr lang="zh-TW" sz="1400"/>
              <a:t>econstruct 之後的圖片。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46263"/>
            <a:ext cx="70104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779100" y="4485175"/>
            <a:ext cx="121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